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Мир эмоций</a:t>
            </a:r>
            <a:endParaRPr lang="ru-RU" sz="8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51512" y="4941168"/>
            <a:ext cx="4392488" cy="17526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Педагог- психолог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1-й квалификационной категории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Косова Н.А.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259632" y="260648"/>
            <a:ext cx="7056784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chemeClr val="tx1"/>
                </a:solidFill>
              </a:rPr>
              <a:t>МБДОУ «ДС «Василёк» г. Тарко-Сале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65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43"/>
            <a:ext cx="9144000" cy="686024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195736" cy="75459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1600" dirty="0" smtClean="0"/>
              <a:t>Собери в корзину только весёлые груши!</a:t>
            </a:r>
            <a:endParaRPr lang="ru-RU" sz="16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4375">
            <a:off x="4141592" y="468080"/>
            <a:ext cx="728081" cy="100811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869" y="3212976"/>
            <a:ext cx="728081" cy="100811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09" y="309211"/>
            <a:ext cx="728081" cy="100811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9449">
            <a:off x="3586162" y="2289233"/>
            <a:ext cx="657225" cy="97155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76546">
            <a:off x="7712978" y="1762710"/>
            <a:ext cx="657225" cy="97155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6239">
            <a:off x="5796136" y="268823"/>
            <a:ext cx="657225" cy="9715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4005065"/>
            <a:ext cx="2567643" cy="285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50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-0.35504 0.7152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60" y="3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-0.6467 0.7384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344" y="3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-0.60851 0.3361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34" y="1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7" y="5616"/>
            <a:ext cx="1442655" cy="66480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1600" dirty="0" smtClean="0"/>
              <a:t>Найди пару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683526"/>
              </p:ext>
            </p:extLst>
          </p:nvPr>
        </p:nvGraphicFramePr>
        <p:xfrm>
          <a:off x="1403648" y="620688"/>
          <a:ext cx="6480720" cy="3960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20180"/>
                <a:gridCol w="1620180"/>
                <a:gridCol w="1620180"/>
                <a:gridCol w="1620180"/>
              </a:tblGrid>
              <a:tr h="19802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02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678097"/>
            <a:ext cx="1440160" cy="185928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869160"/>
            <a:ext cx="1440160" cy="185928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678097"/>
            <a:ext cx="1385338" cy="185928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766" y="4826171"/>
            <a:ext cx="1372690" cy="185928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670424"/>
            <a:ext cx="1440160" cy="186695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834167"/>
            <a:ext cx="1385338" cy="186695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78098"/>
            <a:ext cx="1385256" cy="185928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172" y="4869161"/>
            <a:ext cx="1385256" cy="1859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20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7 L 0.53368 -0.324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84" y="-1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L 0.17621 -0.3305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02" y="-16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7 L -0.35434 -0.3349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26" y="-1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7 L -0.35989 -0.328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03" y="-16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1" y="0"/>
            <a:ext cx="1522512" cy="70609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1600" dirty="0" smtClean="0"/>
              <a:t>Найди половинку</a:t>
            </a:r>
            <a:endParaRPr lang="ru-RU" sz="1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04664"/>
            <a:ext cx="720080" cy="24056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0235" y="4222994"/>
            <a:ext cx="697849" cy="235914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0" y="321297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316" y="365626"/>
            <a:ext cx="722844" cy="243008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222994"/>
            <a:ext cx="721432" cy="243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86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7407E-6 L 0.44097 -0.565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49" y="-28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48148E-6 L -0.34236 -0.5502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18" y="-2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30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Мир эмоций</vt:lpstr>
      <vt:lpstr>Собери в корзину только весёлые груши!</vt:lpstr>
      <vt:lpstr>Найди пару</vt:lpstr>
      <vt:lpstr>Найди половинку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эмоций</dc:title>
  <dc:creator>USER</dc:creator>
  <cp:lastModifiedBy>Психолог</cp:lastModifiedBy>
  <cp:revision>17</cp:revision>
  <dcterms:created xsi:type="dcterms:W3CDTF">2018-02-12T07:09:43Z</dcterms:created>
  <dcterms:modified xsi:type="dcterms:W3CDTF">2019-11-11T05:01:30Z</dcterms:modified>
</cp:coreProperties>
</file>